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B2B2B2"/>
    <a:srgbClr val="808080"/>
    <a:srgbClr val="EF9100"/>
    <a:srgbClr val="A3F25F"/>
    <a:srgbClr val="09409E"/>
    <a:srgbClr val="F6BF69"/>
    <a:srgbClr val="B50069"/>
    <a:srgbClr val="E700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6" autoAdjust="0"/>
    <p:restoredTop sz="94660"/>
  </p:normalViewPr>
  <p:slideViewPr>
    <p:cSldViewPr snapToGrid="0">
      <p:cViewPr varScale="1">
        <p:scale>
          <a:sx n="109" d="100"/>
          <a:sy n="109" d="100"/>
        </p:scale>
        <p:origin x="-300" y="-84"/>
      </p:cViewPr>
      <p:guideLst>
        <p:guide orient="horz" pos="2159"/>
        <p:guide pos="28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072"/>
    </p:cViewPr>
  </p:sorterViewPr>
  <p:notesViewPr>
    <p:cSldViewPr snapToGrid="0">
      <p:cViewPr varScale="1">
        <p:scale>
          <a:sx n="82" d="100"/>
          <a:sy n="82" d="100"/>
        </p:scale>
        <p:origin x="-2802" y="-84"/>
      </p:cViewPr>
      <p:guideLst>
        <p:guide orient="horz" pos="2880"/>
        <p:guide pos="2160"/>
      </p:guideLst>
    </p:cSldViewPr>
  </p:notesViewPr>
  <p:gridSpacing cx="457200" cy="457200"/>
</p:viewPr>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 - &amp;quot;Apple Scab&amp;quot;&quot;/&gt;&lt;property id=&quot;20307&quot; value=&quot;279&quot;/&gt;&lt;/object&gt;&lt;/object&gt;&lt;/object&gt;&lt;/database&gt;"/>
</p:tagLst>
</file>

<file path=docProps/app.xml><?xml version="1.0" encoding="utf-8"?>
<Properties xmlns="http://schemas.openxmlformats.org/officeDocument/2006/extended-properties" xmlns:vt="http://schemas.openxmlformats.org/officeDocument/2006/docPropsVTypes">
  <Template/>
  <TotalTime>1880055</TotalTime>
  <Pages>18</Pages>
  <Words>1275</Words>
  <Application>Microsoft Office PowerPoint</Application>
  <PresentationFormat>On-screen Show (4:3)</PresentationFormat>
  <Paragraphs>124</Paragraphs>
  <Slides>73</Slides>
  <Notes>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Aastore</vt:lpstr>
      <vt:lpstr>PowerPoint Presentation</vt:lpstr>
      <vt:lpstr>PowerPoint Presentation</vt:lpstr>
      <vt:lpstr>PowerPoint Presentation</vt:lpstr>
      <vt:lpstr>PowerPoint Presentation</vt:lpstr>
      <vt:lpstr>Sir Francis Drake 1540–1596</vt:lpstr>
      <vt:lpstr>PowerPoint Presentation</vt:lpstr>
      <vt:lpstr>Circumnavigation 1577–1580</vt:lpstr>
      <vt:lpstr>West Indian Voyage 1585–1586</vt:lpstr>
      <vt:lpstr>Sack of Cartagena</vt:lpstr>
      <vt:lpstr>Roanoke Rescue</vt:lpstr>
      <vt:lpstr>PowerPoint Presentation</vt:lpstr>
      <vt:lpstr>17th Century Binding</vt:lpstr>
      <vt:lpstr>Cacique (Chief)</vt:lpstr>
      <vt:lpstr>Nombre de Dios Panama Isthmus</vt:lpstr>
      <vt:lpstr>Pearl Fishing, Isla de Margarita</vt:lpstr>
      <vt:lpstr>Silver Smelting</vt:lpstr>
      <vt:lpstr>Gold Smelting</vt:lpstr>
      <vt:lpstr>Child Birth</vt:lpstr>
      <vt:lpstr>Courtship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Sheep of Peru</vt:lpstr>
      <vt:lpstr>PowerPoint Presentation</vt:lpstr>
      <vt:lpstr>PowerPoint Presentation</vt:lpstr>
      <vt:lpstr>Fogue  Fire Island Cape Verde</vt:lpstr>
      <vt:lpstr>These Indians dressed in skins are extremely skillful in battle on account of their strength, as the English could tell fighting under Sir Francis Drake in 1586 when they attempted to conquer this land, but were forced to weigh anchor and retreat because of the resistance they encountered. Its location is between Florida and Terre Neuve [Newfoundland] at 36.5 latitude.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Artists Associated with the Drake Manuscript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horticulture in the 21st century</dc:title>
  <dc:creator>Anna Whipkey</dc:creator>
  <cp:lastModifiedBy>Whipkey, Anna L</cp:lastModifiedBy>
  <cp:revision>152</cp:revision>
  <cp:lastPrinted>2012-03-19T18:08:46Z</cp:lastPrinted>
  <dcterms:created xsi:type="dcterms:W3CDTF">1997-02-14T09:15:24Z</dcterms:created>
  <dcterms:modified xsi:type="dcterms:W3CDTF">2012-03-19T21:13:28Z</dcterms:modified>
</cp:coreProperties>
</file>